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2" r:id="rId2"/>
    <p:sldId id="257" r:id="rId3"/>
    <p:sldId id="271" r:id="rId4"/>
    <p:sldId id="270" r:id="rId5"/>
    <p:sldId id="259" r:id="rId6"/>
    <p:sldId id="258" r:id="rId7"/>
    <p:sldId id="260" r:id="rId8"/>
    <p:sldId id="262" r:id="rId9"/>
    <p:sldId id="261" r:id="rId10"/>
    <p:sldId id="265" r:id="rId11"/>
    <p:sldId id="263" r:id="rId12"/>
    <p:sldId id="266" r:id="rId13"/>
    <p:sldId id="264" r:id="rId14"/>
    <p:sldId id="268" r:id="rId15"/>
    <p:sldId id="273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0" autoAdjust="0"/>
  </p:normalViewPr>
  <p:slideViewPr>
    <p:cSldViewPr>
      <p:cViewPr varScale="1">
        <p:scale>
          <a:sx n="86" d="100"/>
          <a:sy n="86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E8B32-FD01-473D-8F53-2E9B5B98E444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514D-5D48-430C-8987-95F2A1C4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514D-5D48-430C-8987-95F2A1C479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 bright="1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619C21-DDC3-4770-932F-CA4B51A627B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3516C6-3534-4CCA-9BFE-1AFBEF0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686800" cy="841248"/>
          </a:xfrm>
        </p:spPr>
        <p:txBody>
          <a:bodyPr/>
          <a:lstStyle/>
          <a:p>
            <a:r>
              <a:rPr lang="en-US" dirty="0" smtClean="0">
                <a:effectLst/>
              </a:rPr>
              <a:t>Gene editing	</a:t>
            </a:r>
            <a:endParaRPr lang="en-US" dirty="0">
              <a:effectLst/>
            </a:endParaRPr>
          </a:p>
        </p:txBody>
      </p:sp>
      <p:sp>
        <p:nvSpPr>
          <p:cNvPr id="14338" name="AutoShape 2" descr="Image result for gene ther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Image result for gene ther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124200"/>
            <a:ext cx="868680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legal conundrums of this</a:t>
            </a:r>
            <a:r>
              <a:rPr kumimoji="0" lang="en-US" sz="2400" b="0" i="1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medical marvel</a:t>
            </a:r>
            <a:r>
              <a:rPr kumimoji="0" lang="en-US" sz="24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n-US" sz="2400" b="0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di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17230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410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Source: http://www.redherring.com/wp-content/uploads/2015/08/Editas.jpg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Legal conundrums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Reimbursement methodology</a:t>
            </a:r>
          </a:p>
          <a:p>
            <a:pPr lvl="1"/>
            <a:r>
              <a:rPr lang="en-US" dirty="0" smtClean="0"/>
              <a:t>Insurance?</a:t>
            </a:r>
          </a:p>
          <a:p>
            <a:pPr lvl="1"/>
            <a:r>
              <a:rPr lang="en-US" dirty="0" smtClean="0"/>
              <a:t>Cosmetic procedures?</a:t>
            </a:r>
          </a:p>
        </p:txBody>
      </p:sp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healthcare reimburs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39" y="914400"/>
            <a:ext cx="8593981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5638800"/>
            <a:ext cx="4447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http://www.anylogic.com/upload/medialibrary/087/0873b3d162433e69d5fcde5d9c62c9eb.jpg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Legal conundrums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Bioethics</a:t>
            </a:r>
          </a:p>
          <a:p>
            <a:pPr lvl="1"/>
            <a:r>
              <a:rPr lang="en-US" dirty="0" smtClean="0"/>
              <a:t>What is permissible?</a:t>
            </a:r>
          </a:p>
          <a:p>
            <a:pPr lvl="1"/>
            <a:r>
              <a:rPr lang="en-US" dirty="0" smtClean="0"/>
              <a:t>How far is too far?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blood do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02028"/>
            <a:ext cx="7860030" cy="47081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5638800"/>
            <a:ext cx="594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http://www.ilovebicycling.com/wp-content/uploads/2014/05/Screen-Shot-2014-05-25-at-11.21.51-PM.png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6324600"/>
            <a:ext cx="594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http://icons.iconarchive.com/icons/custom-icon-design/silky-line-user/512/male-female-icon.png</a:t>
            </a:r>
            <a:endParaRPr lang="en-US" sz="800" dirty="0"/>
          </a:p>
        </p:txBody>
      </p:sp>
      <p:pic>
        <p:nvPicPr>
          <p:cNvPr id="1028" name="Picture 4" descr="Image result for male female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867400" cy="5867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rispr m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5486400" cy="502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28800" y="5715000"/>
            <a:ext cx="609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https://www.medicine.uiowa.edu/uploadedImages/Administrative_Units/Scientific_Affairs/Smart_Forms/CRISPR.jpg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6642556"/>
            <a:ext cx="6324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https://www.gene2drug.com/wp-content/uploads/2015/05/Moratorium-Human-Germline-Gene-Editing-720x720.png</a:t>
            </a:r>
            <a:endParaRPr lang="en-US" sz="800" dirty="0"/>
          </a:p>
        </p:txBody>
      </p:sp>
      <p:pic>
        <p:nvPicPr>
          <p:cNvPr id="2050" name="Picture 2" descr="Image result for crispr morator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52400"/>
            <a:ext cx="6476999" cy="647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Gene editing: a primer	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Type of genetic engineering that modifies the genomic makeup of an organism</a:t>
            </a:r>
          </a:p>
          <a:p>
            <a:r>
              <a:rPr lang="en-US" dirty="0" smtClean="0"/>
              <a:t>Early stages of this technology dealt with strictly micro applications:</a:t>
            </a:r>
          </a:p>
          <a:p>
            <a:pPr lvl="1"/>
            <a:r>
              <a:rPr lang="en-US" dirty="0" smtClean="0"/>
              <a:t>Cell biology</a:t>
            </a:r>
          </a:p>
          <a:p>
            <a:pPr lvl="1"/>
            <a:r>
              <a:rPr lang="en-US" dirty="0" smtClean="0"/>
              <a:t>Parasite biology</a:t>
            </a:r>
          </a:p>
          <a:p>
            <a:pPr lvl="1"/>
            <a:r>
              <a:rPr lang="en-US" dirty="0" smtClean="0"/>
              <a:t>Organism composition</a:t>
            </a:r>
          </a:p>
          <a:p>
            <a:endParaRPr lang="en-US" dirty="0" smtClean="0"/>
          </a:p>
        </p:txBody>
      </p:sp>
      <p:sp>
        <p:nvSpPr>
          <p:cNvPr id="14338" name="AutoShape 2" descr="Image result for gene ther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Image result for gene ther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5802824" cy="584243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Source: https://antisensescienceblog.files.wordpress.com/2013/12/exponential-inc2.png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smid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143625" cy="2638426"/>
          </a:xfrm>
          <a:prstGeom prst="rect">
            <a:avLst/>
          </a:prstGeom>
          <a:noFill/>
        </p:spPr>
      </p:pic>
      <p:pic>
        <p:nvPicPr>
          <p:cNvPr id="1028" name="Picture 4" descr="Image result for plasmid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00600"/>
            <a:ext cx="3124200" cy="14668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1600" y="6324600"/>
            <a:ext cx="6324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https://upload.wikimedia.org/wikipedia/commons/thumb/c/cf/Plasmid_(english).svg/2000px-Plasmid_(english).svg.png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2895600" y="3657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Source: http://www.di.uq.edu.au/sparq/images/proj4afig7.jpg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7000"/>
            <a:lum bright="1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Gene editing: a primer</a:t>
            </a:r>
            <a:endParaRPr lang="en-US" dirty="0">
              <a:effectLst/>
            </a:endParaRPr>
          </a:p>
        </p:txBody>
      </p:sp>
      <p:pic>
        <p:nvPicPr>
          <p:cNvPr id="16386" name="Picture 2" descr="http://dvg4ol0hclm7o.cloudfront.net/content/royprsb/282/1821/20143003/F1.large.jpg?width=800&amp;height=600&amp;carouse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843658" cy="5386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6642556"/>
            <a:ext cx="3595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http://rspb.royalsocietypublishing.org/content/282/1821/20143003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effectLst/>
              </a:rPr>
              <a:t>Gene Editing: a primer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953000"/>
          </a:xfrm>
        </p:spPr>
        <p:txBody>
          <a:bodyPr/>
          <a:lstStyle/>
          <a:p>
            <a:r>
              <a:rPr lang="en-US" dirty="0" smtClean="0"/>
              <a:t>Promise of future applications to medicine</a:t>
            </a:r>
          </a:p>
          <a:p>
            <a:r>
              <a:rPr lang="en-US" dirty="0" smtClean="0"/>
              <a:t>Targeted genomic sequencing advanced this effort</a:t>
            </a:r>
          </a:p>
          <a:p>
            <a:r>
              <a:rPr lang="en-US" dirty="0" smtClean="0"/>
              <a:t>Provides acute solution to chronic issues</a:t>
            </a:r>
          </a:p>
          <a:p>
            <a:endParaRPr lang="en-US" dirty="0"/>
          </a:p>
        </p:txBody>
      </p:sp>
      <p:pic>
        <p:nvPicPr>
          <p:cNvPr id="5" name="Picture 6" descr="Image result for gene thera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897" y="1981200"/>
            <a:ext cx="4997303" cy="3581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0" y="5562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Source: https://medspanresearch.wordpress.com/2015/10/02/gene-therapy-the-price-is-right/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New frontiers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Embryological applications</a:t>
            </a:r>
          </a:p>
          <a:p>
            <a:r>
              <a:rPr lang="en-US" dirty="0" smtClean="0"/>
              <a:t>Change “at will”/ cosmetic applications</a:t>
            </a:r>
          </a:p>
          <a:p>
            <a:r>
              <a:rPr lang="en-US" dirty="0" smtClean="0"/>
              <a:t>Aim is to fix the problem at its source</a:t>
            </a:r>
          </a:p>
          <a:p>
            <a:r>
              <a:rPr lang="en-US" dirty="0" smtClean="0"/>
              <a:t>Reactive vs. proactive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CrispR</a:t>
            </a:r>
            <a:r>
              <a:rPr lang="en-US" dirty="0" smtClean="0">
                <a:effectLst/>
              </a:rPr>
              <a:t>- Cas9 Technology</a:t>
            </a:r>
            <a:endParaRPr lang="en-US" dirty="0">
              <a:effectLst/>
            </a:endParaRPr>
          </a:p>
        </p:txBody>
      </p:sp>
      <p:pic>
        <p:nvPicPr>
          <p:cNvPr id="17410" name="Picture 2" descr="Image result for crispr how it 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400800" cy="51799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Source: http://blogs.reuters.com/data-dive/files/2015/04/EditingDNA042715.jpg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New </a:t>
            </a:r>
            <a:r>
              <a:rPr lang="en-US" dirty="0" err="1" smtClean="0">
                <a:effectLst/>
              </a:rPr>
              <a:t>frontIErs</a:t>
            </a:r>
            <a:r>
              <a:rPr lang="en-US" dirty="0" smtClean="0">
                <a:effectLst/>
              </a:rPr>
              <a:t>	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Privatization of the industry</a:t>
            </a:r>
          </a:p>
          <a:p>
            <a:r>
              <a:rPr lang="en-US" dirty="0" err="1" smtClean="0"/>
              <a:t>Editas</a:t>
            </a:r>
            <a:r>
              <a:rPr lang="en-US" dirty="0" smtClean="0"/>
              <a:t>, </a:t>
            </a:r>
            <a:r>
              <a:rPr lang="en-US" dirty="0" err="1" smtClean="0"/>
              <a:t>Crispr</a:t>
            </a:r>
            <a:r>
              <a:rPr lang="en-US" dirty="0" smtClean="0"/>
              <a:t> Therapeutics, </a:t>
            </a:r>
            <a:r>
              <a:rPr lang="en-US" dirty="0" err="1" smtClean="0"/>
              <a:t>Intellia</a:t>
            </a:r>
            <a:r>
              <a:rPr lang="en-US" dirty="0" smtClean="0"/>
              <a:t> Therapeutics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524137">
            <a:off x="4015627" y="463884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COPYRIGHT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1240</TotalTime>
  <Words>218</Words>
  <Application>Microsoft Office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Georgia</vt:lpstr>
      <vt:lpstr>Wingdings 2</vt:lpstr>
      <vt:lpstr>Trek</vt:lpstr>
      <vt:lpstr>Gene editing </vt:lpstr>
      <vt:lpstr>Gene editing: a primer </vt:lpstr>
      <vt:lpstr>PowerPoint Presentation</vt:lpstr>
      <vt:lpstr>PowerPoint Presentation</vt:lpstr>
      <vt:lpstr>Gene editing: a primer</vt:lpstr>
      <vt:lpstr>Gene Editing: a primer</vt:lpstr>
      <vt:lpstr>New frontiers</vt:lpstr>
      <vt:lpstr>CrispR- Cas9 Technology</vt:lpstr>
      <vt:lpstr>New frontIErs </vt:lpstr>
      <vt:lpstr>PowerPoint Presentation</vt:lpstr>
      <vt:lpstr>Legal conundrums</vt:lpstr>
      <vt:lpstr>PowerPoint Presentation</vt:lpstr>
      <vt:lpstr>Legal conundrums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Kathleen Perez</cp:lastModifiedBy>
  <cp:revision>79</cp:revision>
  <dcterms:created xsi:type="dcterms:W3CDTF">2016-10-01T17:47:31Z</dcterms:created>
  <dcterms:modified xsi:type="dcterms:W3CDTF">2016-10-21T13:40:20Z</dcterms:modified>
</cp:coreProperties>
</file>